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3"/>
  </p:notesMasterIdLst>
  <p:sldIdLst>
    <p:sldId id="256" r:id="rId6"/>
    <p:sldId id="288" r:id="rId7"/>
    <p:sldId id="290" r:id="rId8"/>
    <p:sldId id="291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59A444-E73D-4142-9ECC-3C1F78D1E96C}" v="28" dt="2020-06-29T08:59:37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110" d="100"/>
          <a:sy n="110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Claes" userId="d64208f3-0076-4064-b6ac-7d8ee9dc279f" providerId="ADAL" clId="{7859A444-E73D-4142-9ECC-3C1F78D1E96C}"/>
    <pc:docChg chg="custSel modSld">
      <pc:chgData name="Jo Claes" userId="d64208f3-0076-4064-b6ac-7d8ee9dc279f" providerId="ADAL" clId="{7859A444-E73D-4142-9ECC-3C1F78D1E96C}" dt="2020-06-29T08:59:37.917" v="44" actId="1036"/>
      <pc:docMkLst>
        <pc:docMk/>
      </pc:docMkLst>
      <pc:sldChg chg="addSp delSp modSp">
        <pc:chgData name="Jo Claes" userId="d64208f3-0076-4064-b6ac-7d8ee9dc279f" providerId="ADAL" clId="{7859A444-E73D-4142-9ECC-3C1F78D1E96C}" dt="2020-06-29T08:58:50.933" v="29"/>
        <pc:sldMkLst>
          <pc:docMk/>
          <pc:sldMk cId="2576715724" sldId="284"/>
        </pc:sldMkLst>
        <pc:spChg chg="del">
          <ac:chgData name="Jo Claes" userId="d64208f3-0076-4064-b6ac-7d8ee9dc279f" providerId="ADAL" clId="{7859A444-E73D-4142-9ECC-3C1F78D1E96C}" dt="2020-06-29T08:57:59.881" v="0" actId="478"/>
          <ac:spMkLst>
            <pc:docMk/>
            <pc:sldMk cId="2576715724" sldId="284"/>
            <ac:spMk id="5" creationId="{00000000-0000-0000-0000-000000000000}"/>
          </ac:spMkLst>
        </pc:spChg>
        <pc:spChg chg="add">
          <ac:chgData name="Jo Claes" userId="d64208f3-0076-4064-b6ac-7d8ee9dc279f" providerId="ADAL" clId="{7859A444-E73D-4142-9ECC-3C1F78D1E96C}" dt="2020-06-29T08:58:50.933" v="29"/>
          <ac:spMkLst>
            <pc:docMk/>
            <pc:sldMk cId="2576715724" sldId="284"/>
            <ac:spMk id="19" creationId="{733A5D9A-7BA0-45C6-81E6-CE9B59966933}"/>
          </ac:spMkLst>
        </pc:spChg>
        <pc:graphicFrameChg chg="modGraphic">
          <ac:chgData name="Jo Claes" userId="d64208f3-0076-4064-b6ac-7d8ee9dc279f" providerId="ADAL" clId="{7859A444-E73D-4142-9ECC-3C1F78D1E96C}" dt="2020-06-29T08:58:10.036" v="26" actId="20577"/>
          <ac:graphicFrameMkLst>
            <pc:docMk/>
            <pc:sldMk cId="2576715724" sldId="284"/>
            <ac:graphicFrameMk id="27" creationId="{00000000-0000-0000-0000-000000000000}"/>
          </ac:graphicFrameMkLst>
        </pc:graphicFrame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0" creationId="{B6328365-B601-4AAC-8528-7C3D90B4993B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1" creationId="{9D05D51E-0B9C-459D-9738-17CEE8E0873F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2" creationId="{4DF30FE9-3A87-4E2D-8763-16E256973E8E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3" creationId="{0979A7FA-3F5E-4D6A-A532-01C2FB6CE67A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4" creationId="{ADAE57F7-7229-48D1-9A69-204AB84F7C24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5" creationId="{71D1D51A-4D73-4090-9384-6575C8C74977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26" creationId="{42854213-F549-4145-9930-B44FE64A2F99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28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29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0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1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2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3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4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5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6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7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8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7:59.881" v="0" actId="478"/>
          <ac:picMkLst>
            <pc:docMk/>
            <pc:sldMk cId="2576715724" sldId="284"/>
            <ac:picMk id="39" creationId="{00000000-0000-0000-0000-000000000000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0" creationId="{DC0B155C-50BE-4AAC-B807-42081B7CC86D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1" creationId="{1778510F-F60A-4A80-B112-D34DE0A0BA02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2" creationId="{7D216E6F-48BA-4810-A892-82B80735A645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3" creationId="{E9FA3967-446A-4B04-A7BB-1EBD0E3BA4E4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4" creationId="{5BCCB9B6-CA2F-4667-85F5-85F5929BC2B5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5" creationId="{05CC7716-B320-4CBC-B349-22E75A6064EE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6" creationId="{1F320A12-F5F8-4245-BC10-B30AE93323CD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7" creationId="{08138956-EA8A-4704-A933-31162361F6B0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8" creationId="{161F6879-98F0-48D0-8505-4CE4378CCA67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49" creationId="{C9031AFE-FB4B-4F04-A46E-39CB3A537238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0" creationId="{D1635661-B7C8-49FE-A700-9F097A578894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1" creationId="{9421EC87-4838-462B-AEDD-4D1BE15235BD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2" creationId="{5B6678BA-6A48-455C-9051-F3036D637891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3" creationId="{41A8AE1F-D9B8-45C6-893B-55F98462A372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4" creationId="{758AF52E-D962-48A9-8621-3EF8EFE4715F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5" creationId="{6EEC85A3-0247-4D3C-B1B2-66D9CEB57D4D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6" creationId="{5A7F612D-1441-4042-B846-B405D97222DE}"/>
          </ac:picMkLst>
        </pc:picChg>
        <pc:picChg chg="add">
          <ac:chgData name="Jo Claes" userId="d64208f3-0076-4064-b6ac-7d8ee9dc279f" providerId="ADAL" clId="{7859A444-E73D-4142-9ECC-3C1F78D1E96C}" dt="2020-06-29T08:58:50.933" v="29"/>
          <ac:picMkLst>
            <pc:docMk/>
            <pc:sldMk cId="2576715724" sldId="284"/>
            <ac:picMk id="57" creationId="{A553FFB9-477C-4C7D-BA17-9AE11006D658}"/>
          </ac:picMkLst>
        </pc:picChg>
      </pc:sldChg>
      <pc:sldChg chg="addSp delSp">
        <pc:chgData name="Jo Claes" userId="d64208f3-0076-4064-b6ac-7d8ee9dc279f" providerId="ADAL" clId="{7859A444-E73D-4142-9ECC-3C1F78D1E96C}" dt="2020-06-29T08:59:16.787" v="31"/>
        <pc:sldMkLst>
          <pc:docMk/>
          <pc:sldMk cId="1012423016" sldId="285"/>
        </pc:sldMkLst>
        <pc:spChg chg="del">
          <ac:chgData name="Jo Claes" userId="d64208f3-0076-4064-b6ac-7d8ee9dc279f" providerId="ADAL" clId="{7859A444-E73D-4142-9ECC-3C1F78D1E96C}" dt="2020-06-29T08:58:21.779" v="27" actId="478"/>
          <ac:spMkLst>
            <pc:docMk/>
            <pc:sldMk cId="1012423016" sldId="285"/>
            <ac:spMk id="3" creationId="{00000000-0000-0000-0000-000000000000}"/>
          </ac:spMkLst>
        </pc:spChg>
        <pc:spChg chg="add">
          <ac:chgData name="Jo Claes" userId="d64208f3-0076-4064-b6ac-7d8ee9dc279f" providerId="ADAL" clId="{7859A444-E73D-4142-9ECC-3C1F78D1E96C}" dt="2020-06-29T08:59:10.579" v="30"/>
          <ac:spMkLst>
            <pc:docMk/>
            <pc:sldMk cId="1012423016" sldId="285"/>
            <ac:spMk id="13" creationId="{7BAC0273-CDE1-40B2-91DF-5A23025D7860}"/>
          </ac:spMkLst>
        </pc:sp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14" creationId="{B330087D-8FDF-4227-BC2F-9E0743778A1A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15" creationId="{AA8B0ADC-0F5C-4738-A925-200BF7605BDB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16" creationId="{3A69E79D-F06C-4397-941E-194D61C552B4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17" creationId="{00000000-0000-0000-0000-000000000000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18" creationId="{BB49F67C-327A-40B1-A9EB-5281BDDCEAD9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19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20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21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22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23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8:21.779" v="27" actId="478"/>
          <ac:picMkLst>
            <pc:docMk/>
            <pc:sldMk cId="1012423016" sldId="285"/>
            <ac:picMk id="24" creationId="{00000000-0000-0000-0000-000000000000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25" creationId="{69855640-8357-4BCB-876A-B8F51E42E77E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26" creationId="{952A9031-BAC2-41F9-88D6-94224905E532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27" creationId="{B7C8827D-35BC-4574-A65E-C0F869DA42A7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28" creationId="{DF934B06-23D2-4BB0-8828-52E022202B81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29" creationId="{FEC9E280-BC58-464D-8CA5-C96AA923C39D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30" creationId="{A104DE2C-D56F-4256-A3E5-EAFB852C44E1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31" creationId="{FE3C58AB-518B-4F94-BDE4-B09A0B3FB41B}"/>
          </ac:picMkLst>
        </pc:picChg>
        <pc:picChg chg="add">
          <ac:chgData name="Jo Claes" userId="d64208f3-0076-4064-b6ac-7d8ee9dc279f" providerId="ADAL" clId="{7859A444-E73D-4142-9ECC-3C1F78D1E96C}" dt="2020-06-29T08:59:10.579" v="30"/>
          <ac:picMkLst>
            <pc:docMk/>
            <pc:sldMk cId="1012423016" sldId="285"/>
            <ac:picMk id="32" creationId="{294D6A12-D740-4A0E-9B68-6FB343EDAD15}"/>
          </ac:picMkLst>
        </pc:picChg>
        <pc:picChg chg="add del">
          <ac:chgData name="Jo Claes" userId="d64208f3-0076-4064-b6ac-7d8ee9dc279f" providerId="ADAL" clId="{7859A444-E73D-4142-9ECC-3C1F78D1E96C}" dt="2020-06-29T08:59:16.787" v="31"/>
          <ac:picMkLst>
            <pc:docMk/>
            <pc:sldMk cId="1012423016" sldId="285"/>
            <ac:picMk id="33" creationId="{31DCFBA9-42A8-425D-A565-DBD0765A18AB}"/>
          </ac:picMkLst>
        </pc:picChg>
        <pc:picChg chg="add del">
          <ac:chgData name="Jo Claes" userId="d64208f3-0076-4064-b6ac-7d8ee9dc279f" providerId="ADAL" clId="{7859A444-E73D-4142-9ECC-3C1F78D1E96C}" dt="2020-06-29T08:59:16.787" v="31"/>
          <ac:picMkLst>
            <pc:docMk/>
            <pc:sldMk cId="1012423016" sldId="285"/>
            <ac:picMk id="34" creationId="{4404304C-3FCE-419F-A039-91033AB4BF80}"/>
          </ac:picMkLst>
        </pc:picChg>
        <pc:picChg chg="add del">
          <ac:chgData name="Jo Claes" userId="d64208f3-0076-4064-b6ac-7d8ee9dc279f" providerId="ADAL" clId="{7859A444-E73D-4142-9ECC-3C1F78D1E96C}" dt="2020-06-29T08:59:16.787" v="31"/>
          <ac:picMkLst>
            <pc:docMk/>
            <pc:sldMk cId="1012423016" sldId="285"/>
            <ac:picMk id="35" creationId="{968921C4-C637-4F57-8F9B-94DC9E2D0796}"/>
          </ac:picMkLst>
        </pc:picChg>
      </pc:sldChg>
      <pc:sldChg chg="addSp delSp modSp">
        <pc:chgData name="Jo Claes" userId="d64208f3-0076-4064-b6ac-7d8ee9dc279f" providerId="ADAL" clId="{7859A444-E73D-4142-9ECC-3C1F78D1E96C}" dt="2020-06-29T08:59:37.917" v="44" actId="1036"/>
        <pc:sldMkLst>
          <pc:docMk/>
          <pc:sldMk cId="2239765458" sldId="286"/>
        </pc:sldMkLst>
        <pc:spChg chg="add mod">
          <ac:chgData name="Jo Claes" userId="d64208f3-0076-4064-b6ac-7d8ee9dc279f" providerId="ADAL" clId="{7859A444-E73D-4142-9ECC-3C1F78D1E96C}" dt="2020-06-29T08:59:37.917" v="44" actId="1036"/>
          <ac:spMkLst>
            <pc:docMk/>
            <pc:sldMk cId="2239765458" sldId="286"/>
            <ac:spMk id="13" creationId="{0D1078A3-C865-498F-9CB7-0CD76E00CFF2}"/>
          </ac:spMkLst>
        </pc:spChg>
        <pc:picChg chg="add mod">
          <ac:chgData name="Jo Claes" userId="d64208f3-0076-4064-b6ac-7d8ee9dc279f" providerId="ADAL" clId="{7859A444-E73D-4142-9ECC-3C1F78D1E96C}" dt="2020-06-29T08:59:23.518" v="33" actId="1076"/>
          <ac:picMkLst>
            <pc:docMk/>
            <pc:sldMk cId="2239765458" sldId="286"/>
            <ac:picMk id="8" creationId="{A5AD2D09-889A-4172-80DD-6304B5B98B67}"/>
          </ac:picMkLst>
        </pc:picChg>
        <pc:picChg chg="del">
          <ac:chgData name="Jo Claes" userId="d64208f3-0076-4064-b6ac-7d8ee9dc279f" providerId="ADAL" clId="{7859A444-E73D-4142-9ECC-3C1F78D1E96C}" dt="2020-06-29T08:58:26.516" v="28" actId="478"/>
          <ac:picMkLst>
            <pc:docMk/>
            <pc:sldMk cId="2239765458" sldId="286"/>
            <ac:picMk id="9" creationId="{00000000-0000-0000-0000-000000000000}"/>
          </ac:picMkLst>
        </pc:picChg>
        <pc:picChg chg="del">
          <ac:chgData name="Jo Claes" userId="d64208f3-0076-4064-b6ac-7d8ee9dc279f" providerId="ADAL" clId="{7859A444-E73D-4142-9ECC-3C1F78D1E96C}" dt="2020-06-29T08:58:26.516" v="28" actId="478"/>
          <ac:picMkLst>
            <pc:docMk/>
            <pc:sldMk cId="2239765458" sldId="286"/>
            <ac:picMk id="10" creationId="{00000000-0000-0000-0000-000000000000}"/>
          </ac:picMkLst>
        </pc:picChg>
        <pc:picChg chg="add mod">
          <ac:chgData name="Jo Claes" userId="d64208f3-0076-4064-b6ac-7d8ee9dc279f" providerId="ADAL" clId="{7859A444-E73D-4142-9ECC-3C1F78D1E96C}" dt="2020-06-29T08:59:23.518" v="33" actId="1076"/>
          <ac:picMkLst>
            <pc:docMk/>
            <pc:sldMk cId="2239765458" sldId="286"/>
            <ac:picMk id="11" creationId="{75D48F7C-F4B3-402E-A684-E585228388F1}"/>
          </ac:picMkLst>
        </pc:picChg>
        <pc:picChg chg="add mod">
          <ac:chgData name="Jo Claes" userId="d64208f3-0076-4064-b6ac-7d8ee9dc279f" providerId="ADAL" clId="{7859A444-E73D-4142-9ECC-3C1F78D1E96C}" dt="2020-06-29T08:59:23.518" v="33" actId="1076"/>
          <ac:picMkLst>
            <pc:docMk/>
            <pc:sldMk cId="2239765458" sldId="286"/>
            <ac:picMk id="12" creationId="{AD2310FE-1F8C-4950-A144-31A9261D4896}"/>
          </ac:picMkLst>
        </pc:picChg>
        <pc:picChg chg="add mod">
          <ac:chgData name="Jo Claes" userId="d64208f3-0076-4064-b6ac-7d8ee9dc279f" providerId="ADAL" clId="{7859A444-E73D-4142-9ECC-3C1F78D1E96C}" dt="2020-06-29T08:59:37.917" v="44" actId="1036"/>
          <ac:picMkLst>
            <pc:docMk/>
            <pc:sldMk cId="2239765458" sldId="286"/>
            <ac:picMk id="14" creationId="{2F0BC9C6-C64C-4A3C-B149-091CF1640942}"/>
          </ac:picMkLst>
        </pc:picChg>
        <pc:picChg chg="add mod">
          <ac:chgData name="Jo Claes" userId="d64208f3-0076-4064-b6ac-7d8ee9dc279f" providerId="ADAL" clId="{7859A444-E73D-4142-9ECC-3C1F78D1E96C}" dt="2020-06-29T08:59:37.917" v="44" actId="1036"/>
          <ac:picMkLst>
            <pc:docMk/>
            <pc:sldMk cId="2239765458" sldId="286"/>
            <ac:picMk id="15" creationId="{74B9749A-11AC-4E24-B40B-9C2DBEAAC4CB}"/>
          </ac:picMkLst>
        </pc:picChg>
        <pc:picChg chg="add mod">
          <ac:chgData name="Jo Claes" userId="d64208f3-0076-4064-b6ac-7d8ee9dc279f" providerId="ADAL" clId="{7859A444-E73D-4142-9ECC-3C1F78D1E96C}" dt="2020-06-29T08:59:37.917" v="44" actId="1036"/>
          <ac:picMkLst>
            <pc:docMk/>
            <pc:sldMk cId="2239765458" sldId="286"/>
            <ac:picMk id="16" creationId="{0413CF15-550D-4AE5-8788-2176A221C603}"/>
          </ac:picMkLst>
        </pc:picChg>
        <pc:picChg chg="add mod">
          <ac:chgData name="Jo Claes" userId="d64208f3-0076-4064-b6ac-7d8ee9dc279f" providerId="ADAL" clId="{7859A444-E73D-4142-9ECC-3C1F78D1E96C}" dt="2020-06-29T08:59:37.917" v="44" actId="1036"/>
          <ac:picMkLst>
            <pc:docMk/>
            <pc:sldMk cId="2239765458" sldId="286"/>
            <ac:picMk id="17" creationId="{D38BF635-466E-4F6B-840B-7C96EB628EC0}"/>
          </ac:picMkLst>
        </pc:picChg>
        <pc:picChg chg="add mod">
          <ac:chgData name="Jo Claes" userId="d64208f3-0076-4064-b6ac-7d8ee9dc279f" providerId="ADAL" clId="{7859A444-E73D-4142-9ECC-3C1F78D1E96C}" dt="2020-06-29T08:59:37.917" v="44" actId="1036"/>
          <ac:picMkLst>
            <pc:docMk/>
            <pc:sldMk cId="2239765458" sldId="286"/>
            <ac:picMk id="18" creationId="{D02951E9-48F5-48CA-A26D-4D49DCC6129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C47E7-629B-40FF-A9B6-C48EFEB99100}" type="datetimeFigureOut">
              <a:rPr lang="fr-FR" smtClean="0"/>
              <a:pPr/>
              <a:t>29/06/2020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37B04-E346-4859-9CA7-88FF33329E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972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37B04-E346-4859-9CA7-88FF33329E65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02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6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31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66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5006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8649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9414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8742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32135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985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3315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9845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972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1671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44215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40503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67954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67969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57766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05601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19561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28613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4309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3480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491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25900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01206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05912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40113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72671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99272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52608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130889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708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18095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831731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27488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19708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28260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951001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94741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26767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2349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686188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908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7609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554197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8721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238493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02241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597788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1047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20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29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0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82D96C2-22FE-4AF3-8D8F-14EA9C9E242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fr-BE" sz="1600" dirty="0"/>
              <a:t>Contenu des supports de cours</a:t>
            </a:r>
            <a:r>
              <a:rPr lang="fr-BE" sz="1600" dirty="0">
                <a:solidFill>
                  <a:srgbClr val="FF33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0333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DC11-BD25-480D-811A-D8D5A6A2F05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54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AD88-7AB7-4352-89B4-BF917C658D05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517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EC7F-79ED-4C17-9829-92AE53B2AB65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3820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6AA0-E37C-4065-8BE7-D4086C065B53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52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stainl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stainless.org/files/issf/Education/French/Module_06_Propri%C3%A9t%C3%A9s_m%C3%A9caniques_des_aciers_inoxydables.pdf" TargetMode="External"/><Relationship Id="rId13" Type="http://schemas.openxmlformats.org/officeDocument/2006/relationships/hyperlink" Target="https://www.worldstainless.org/files/issf/Education/French/Module_11_D%C3%A9veloppement_durable_et_acier_inoxydable.pdf" TargetMode="External"/><Relationship Id="rId3" Type="http://schemas.openxmlformats.org/officeDocument/2006/relationships/hyperlink" Target="https://www.worldstainless.org/files/issf/Education/French/Module_02A_Applications_en_acier_inoxydable_architecture.pdf" TargetMode="External"/><Relationship Id="rId7" Type="http://schemas.openxmlformats.org/officeDocument/2006/relationships/hyperlink" Target="https://www.worldstainless.org/files/issf/Education/French/Module_05_R%C3%A9sistance_%C3%A0_la_corrosion_des_aciers_inoxydables.pdf" TargetMode="External"/><Relationship Id="rId12" Type="http://schemas.openxmlformats.org/officeDocument/2006/relationships/hyperlink" Target="https://www.worldstainless.org/files/issf/Education/French/Module_10_Formes_et_disponibilite.pdf" TargetMode="External"/><Relationship Id="rId2" Type="http://schemas.openxmlformats.org/officeDocument/2006/relationships/hyperlink" Target="https://www.worldstainless.org/files/issf/Education/French/Module_01_Lacier_inoxydable_et_la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stainless.org/files/issf/Education/French/Module_04_Quest-ce_quun_acier_inoxydable.pdf" TargetMode="External"/><Relationship Id="rId11" Type="http://schemas.openxmlformats.org/officeDocument/2006/relationships/hyperlink" Target="https://www.worldstainless.org/files/issf/Education/French/Module_09_Assemblage_et_Fabrication_des_aciers_inoxydables.pdf" TargetMode="External"/><Relationship Id="rId5" Type="http://schemas.openxmlformats.org/officeDocument/2006/relationships/hyperlink" Target="https://www.worldstainless.org/files/issf/Education/French/Module_03_Pourquoi_utiliser_lacier_inoxydable.pdf" TargetMode="External"/><Relationship Id="rId10" Type="http://schemas.openxmlformats.org/officeDocument/2006/relationships/hyperlink" Target="https://www.worldstainless.org/files/issf/Education/French/Module_08_Etats_de_surface.pdf" TargetMode="External"/><Relationship Id="rId4" Type="http://schemas.openxmlformats.org/officeDocument/2006/relationships/hyperlink" Target="https://www.worldstainless.org/files/issf/Education/French/Module_02B_Applications_Inox_%20Infrastructures.pdf" TargetMode="External"/><Relationship Id="rId9" Type="http://schemas.openxmlformats.org/officeDocument/2006/relationships/hyperlink" Target="https://www.worldstainless.org/files/issf/Education/French/Module_07_Concevoir_des_applications_structurales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nternational-Stainless-Steel-Forum-122311297815956/" TargetMode="External"/><Relationship Id="rId13" Type="http://schemas.openxmlformats.org/officeDocument/2006/relationships/hyperlink" Target="https://www.linkedin.com/company/australian-stainless-steel-development-association?trk=top_nav_home" TargetMode="External"/><Relationship Id="rId18" Type="http://schemas.openxmlformats.org/officeDocument/2006/relationships/hyperlink" Target="https://www.facebook.com/British.Stainless.Steel.Association/" TargetMode="External"/><Relationship Id="rId26" Type="http://schemas.openxmlformats.org/officeDocument/2006/relationships/hyperlink" Target="https://twitter.com/nissda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www.facebook.com/IminoxMX/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www.facebook.com/associacao.abinox/" TargetMode="External"/><Relationship Id="rId17" Type="http://schemas.openxmlformats.org/officeDocument/2006/relationships/hyperlink" Target="https://twitter.com/BSSAssoc" TargetMode="External"/><Relationship Id="rId25" Type="http://schemas.openxmlformats.org/officeDocument/2006/relationships/hyperlink" Target="https://www.linkedin.com/company/indian-stainless-steel-development-association-issda/" TargetMode="External"/><Relationship Id="rId2" Type="http://schemas.openxmlformats.org/officeDocument/2006/relationships/hyperlink" Target="https://www.linkedin.com/company/international-stainless-steel-forum" TargetMode="External"/><Relationship Id="rId16" Type="http://schemas.openxmlformats.org/officeDocument/2006/relationships/hyperlink" Target="https://www.linkedin.com/company/british-stainless-steel-association-bssa-?trk=top_nav_home" TargetMode="External"/><Relationship Id="rId20" Type="http://schemas.openxmlformats.org/officeDocument/2006/relationships/hyperlink" Target="https://twitter.com/IminoxMx" TargetMode="External"/><Relationship Id="rId29" Type="http://schemas.openxmlformats.org/officeDocument/2006/relationships/hyperlink" Target="https://www.linkedin.com/company/warenzeichenverband-edelstahl-rostfrei-e.v.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worldstainless?gl=BE" TargetMode="External"/><Relationship Id="rId11" Type="http://schemas.openxmlformats.org/officeDocument/2006/relationships/hyperlink" Target="https://twitter.com/_abinox" TargetMode="External"/><Relationship Id="rId24" Type="http://schemas.openxmlformats.org/officeDocument/2006/relationships/hyperlink" Target="https://www.facebook.com/WZVRostfrei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www.facebook.com/Australian-Stainless-Steel-Development-Association-128427573876662/?fref=nf" TargetMode="External"/><Relationship Id="rId23" Type="http://schemas.openxmlformats.org/officeDocument/2006/relationships/image" Target="../media/image6.png"/><Relationship Id="rId28" Type="http://schemas.openxmlformats.org/officeDocument/2006/relationships/hyperlink" Target="https://www.facebook.com/stainlesssteelclub" TargetMode="External"/><Relationship Id="rId10" Type="http://schemas.openxmlformats.org/officeDocument/2006/relationships/hyperlink" Target="https://www.linkedin.com/company/abinox?trk=top_nav_home" TargetMode="External"/><Relationship Id="rId19" Type="http://schemas.openxmlformats.org/officeDocument/2006/relationships/hyperlink" Target="https://www.facebook.com/centroinox.associazione/" TargetMode="External"/><Relationship Id="rId4" Type="http://schemas.openxmlformats.org/officeDocument/2006/relationships/hyperlink" Target="https://twitter.com/ISSF1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twitter.com/ASSDA1" TargetMode="External"/><Relationship Id="rId22" Type="http://schemas.openxmlformats.org/officeDocument/2006/relationships/hyperlink" Target="https://www.instagram.com/iminox.mx/" TargetMode="External"/><Relationship Id="rId27" Type="http://schemas.openxmlformats.org/officeDocument/2006/relationships/hyperlink" Target="https://www.facebook.com/IndianStainlessSteelDevelopmentAssociatio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assda_sa" TargetMode="External"/><Relationship Id="rId13" Type="http://schemas.openxmlformats.org/officeDocument/2006/relationships/hyperlink" Target="https://www.facebook.com/TSSDA.stainless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12" Type="http://schemas.openxmlformats.org/officeDocument/2006/relationships/hyperlink" Target="https://www.facebook.com/stalenierdzewne" TargetMode="External"/><Relationship Id="rId17" Type="http://schemas.openxmlformats.org/officeDocument/2006/relationships/hyperlink" Target="https://twitter.com/IMOA_molybdenum" TargetMode="External"/><Relationship Id="rId2" Type="http://schemas.openxmlformats.org/officeDocument/2006/relationships/hyperlink" Target="https://twitter.com/NZHERA" TargetMode="External"/><Relationship Id="rId16" Type="http://schemas.openxmlformats.org/officeDocument/2006/relationships/hyperlink" Target="https://www.linkedin.com/company/imoa?trk=top_nav_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sassda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hyperlink" Target="https://twitter.com/icdacr" TargetMode="External"/><Relationship Id="rId10" Type="http://schemas.openxmlformats.org/officeDocument/2006/relationships/hyperlink" Target="http://www.cssc.org.cn/page66" TargetMode="External"/><Relationship Id="rId4" Type="http://schemas.openxmlformats.org/officeDocument/2006/relationships/hyperlink" Target="https://www.facebook.com/NZSSDA/" TargetMode="External"/><Relationship Id="rId9" Type="http://schemas.openxmlformats.org/officeDocument/2006/relationships/hyperlink" Target="https://www.facebook.com/southernafricastainlesssteeldevelopmentassociation" TargetMode="External"/><Relationship Id="rId14" Type="http://schemas.openxmlformats.org/officeDocument/2006/relationships/hyperlink" Target="https://www.linkedin.com/company/icdac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www.youtube.com/user/teleacier" TargetMode="External"/><Relationship Id="rId3" Type="http://schemas.openxmlformats.org/officeDocument/2006/relationships/hyperlink" Target="http://www.stainlessconstruction.com/" TargetMode="External"/><Relationship Id="rId7" Type="http://schemas.openxmlformats.org/officeDocument/2006/relationships/hyperlink" Target="https://twitter.com/NickelInstitute" TargetMode="External"/><Relationship Id="rId12" Type="http://schemas.openxmlformats.org/officeDocument/2006/relationships/hyperlink" Target="https://twitter.com/ISSF1" TargetMode="External"/><Relationship Id="rId17" Type="http://schemas.openxmlformats.org/officeDocument/2006/relationships/image" Target="../media/image6.png"/><Relationship Id="rId2" Type="http://schemas.openxmlformats.org/officeDocument/2006/relationships/hyperlink" Target="http://www.construiracier.fr/tout-sur-lacier/les-aciers-inoxydables/" TargetMode="External"/><Relationship Id="rId16" Type="http://schemas.openxmlformats.org/officeDocument/2006/relationships/hyperlink" Target="https://www.instagram.com/construiraci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linkedin.com/company/construiracier/" TargetMode="External"/><Relationship Id="rId5" Type="http://schemas.openxmlformats.org/officeDocument/2006/relationships/hyperlink" Target="https://www.linkedin.com/company/nickel-institute-brussels?trk=top_nav_home" TargetMode="External"/><Relationship Id="rId15" Type="http://schemas.openxmlformats.org/officeDocument/2006/relationships/image" Target="../media/image5.png"/><Relationship Id="rId10" Type="http://schemas.openxmlformats.org/officeDocument/2006/relationships/image" Target="../media/image4.png"/><Relationship Id="rId4" Type="http://schemas.openxmlformats.org/officeDocument/2006/relationships/hyperlink" Target="http://www.issftraining.org/" TargetMode="External"/><Relationship Id="rId9" Type="http://schemas.openxmlformats.org/officeDocument/2006/relationships/hyperlink" Target="https://www.youtube.com/user/NickelInstitute" TargetMode="External"/><Relationship Id="rId14" Type="http://schemas.openxmlformats.org/officeDocument/2006/relationships/hyperlink" Target="https://www.facebook.com/construirAci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fr-FR" dirty="0"/>
              <a:t>Contenu des supports de cours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3717032"/>
            <a:ext cx="7524836" cy="1667036"/>
          </a:xfrm>
        </p:spPr>
        <p:txBody>
          <a:bodyPr>
            <a:noAutofit/>
          </a:bodyPr>
          <a:lstStyle/>
          <a:p>
            <a:r>
              <a:rPr lang="fr-FR" sz="2500" dirty="0"/>
              <a:t>Finalité de ces documents : </a:t>
            </a:r>
          </a:p>
          <a:p>
            <a:pPr lvl="0"/>
            <a:r>
              <a:rPr lang="fr-FR" sz="2500" dirty="0"/>
              <a:t>Matériel pédagogique à destination de formations d’Architecture et de Génie Civil. Tous ces modules peuvent être utilisés dans leur ensemble ou séparément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916" y="609"/>
            <a:ext cx="2716917" cy="12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Préparés par un groupe de travail de l’ISSF*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Membres :</a:t>
            </a:r>
          </a:p>
          <a:p>
            <a:r>
              <a:rPr lang="fr-FR" dirty="0"/>
              <a:t>Eduardo Carragueiro (Böllinghaus)</a:t>
            </a:r>
          </a:p>
          <a:p>
            <a:r>
              <a:rPr lang="fr-FR" dirty="0"/>
              <a:t>Thierry Cremailh (Schmolz + Bickenbach) </a:t>
            </a:r>
          </a:p>
          <a:p>
            <a:r>
              <a:rPr lang="fr-FR" dirty="0"/>
              <a:t>Bernard Héritier (ISSF) </a:t>
            </a:r>
          </a:p>
          <a:p>
            <a:r>
              <a:rPr lang="fr-FR" dirty="0"/>
              <a:t>Clara Herrera (Deutsche Edelstahl Werke)</a:t>
            </a:r>
          </a:p>
          <a:p>
            <a:r>
              <a:rPr lang="fr-FR" dirty="0"/>
              <a:t>Jun Ishikawa (ISSF)</a:t>
            </a:r>
          </a:p>
          <a:p>
            <a:r>
              <a:rPr lang="fr-FR" dirty="0"/>
              <a:t>Marco Massazza (</a:t>
            </a:r>
            <a:r>
              <a:rPr lang="it-IT" dirty="0"/>
              <a:t>Cogne Acciai Speciali</a:t>
            </a:r>
            <a:r>
              <a:rPr lang="fr-FR" dirty="0"/>
              <a:t>)</a:t>
            </a:r>
          </a:p>
          <a:p>
            <a:r>
              <a:rPr lang="fr-FR" dirty="0"/>
              <a:t>Thomas Pauly (Euro-Inox)</a:t>
            </a:r>
          </a:p>
          <a:p>
            <a:r>
              <a:rPr lang="fr-FR" dirty="0"/>
              <a:t>Luis Peiro (Acerinox)</a:t>
            </a:r>
          </a:p>
          <a:p>
            <a:endParaRPr lang="fr-FR" dirty="0"/>
          </a:p>
          <a:p>
            <a:pPr marL="263525" indent="-263525">
              <a:buNone/>
            </a:pPr>
            <a:r>
              <a:rPr lang="fr-FR" dirty="0"/>
              <a:t>*	</a:t>
            </a:r>
            <a:r>
              <a:rPr lang="en-GB" dirty="0"/>
              <a:t>International Stainless Steel </a:t>
            </a:r>
            <a:r>
              <a:rPr lang="fr-FR" dirty="0"/>
              <a:t>Forum, Avenue de </a:t>
            </a:r>
            <a:r>
              <a:rPr lang="fr-FR" dirty="0" err="1"/>
              <a:t>Tervueren</a:t>
            </a:r>
            <a:r>
              <a:rPr lang="fr-FR" dirty="0"/>
              <a:t> 270, B-1150 Bruxelles  </a:t>
            </a:r>
            <a:r>
              <a:rPr lang="fr-FR" dirty="0">
                <a:hlinkClick r:id="rId2"/>
              </a:rPr>
              <a:t>www.worldstainless.org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705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Vérifiés par un comité consultatif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1560"/>
            <a:ext cx="8363272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Membres:</a:t>
            </a:r>
          </a:p>
          <a:p>
            <a:r>
              <a:rPr lang="en-US" dirty="0"/>
              <a:t>Prof. Dinar Camotim (</a:t>
            </a:r>
            <a:r>
              <a:rPr lang="pt-PT" dirty="0"/>
              <a:t>Instituto Superior Técnico</a:t>
            </a:r>
            <a:r>
              <a:rPr lang="en-US" dirty="0"/>
              <a:t>, </a:t>
            </a:r>
            <a:r>
              <a:rPr lang="fr-FR" dirty="0"/>
              <a:t>Lisbonne</a:t>
            </a:r>
            <a:r>
              <a:rPr lang="en-US" dirty="0"/>
              <a:t>, Portugal)</a:t>
            </a:r>
          </a:p>
          <a:p>
            <a:r>
              <a:rPr lang="en-US" dirty="0"/>
              <a:t>Prof. Katherine Cashell (Brunel University, </a:t>
            </a:r>
            <a:r>
              <a:rPr lang="fr-FR" dirty="0"/>
              <a:t>Londres</a:t>
            </a:r>
            <a:r>
              <a:rPr lang="en-US" dirty="0"/>
              <a:t>, GB)</a:t>
            </a:r>
          </a:p>
          <a:p>
            <a:r>
              <a:rPr lang="en-US" dirty="0"/>
              <a:t>Prof. Christelle Gress (INSA, Strasbourg, France)</a:t>
            </a:r>
          </a:p>
          <a:p>
            <a:r>
              <a:rPr lang="en-US" dirty="0"/>
              <a:t>Prof. Laura Daglio  (</a:t>
            </a:r>
            <a:r>
              <a:rPr lang="it-IT" dirty="0"/>
              <a:t>Politecnico</a:t>
            </a:r>
            <a:r>
              <a:rPr lang="en-US" dirty="0"/>
              <a:t> Milano, </a:t>
            </a:r>
            <a:r>
              <a:rPr lang="fr-FR" dirty="0"/>
              <a:t>Italie</a:t>
            </a:r>
            <a:r>
              <a:rPr lang="en-US" dirty="0"/>
              <a:t>)</a:t>
            </a:r>
          </a:p>
          <a:p>
            <a:r>
              <a:rPr lang="en-US" dirty="0"/>
              <a:t>Prof. Helmut Hachul (</a:t>
            </a:r>
            <a:r>
              <a:rPr lang="de-DE" dirty="0"/>
              <a:t>Fachhochschule</a:t>
            </a:r>
            <a:r>
              <a:rPr lang="fr-FR" dirty="0"/>
              <a:t> Dortmund, Allemagne)</a:t>
            </a:r>
            <a:endParaRPr lang="en-US" dirty="0"/>
          </a:p>
          <a:p>
            <a:r>
              <a:rPr lang="en-US" dirty="0"/>
              <a:t>Prof. Satish Kumar (Indian Institute of Technology, Chennai, </a:t>
            </a:r>
            <a:r>
              <a:rPr lang="fr-FR" dirty="0"/>
              <a:t>Inde</a:t>
            </a:r>
            <a:r>
              <a:rPr lang="en-US" dirty="0"/>
              <a:t>)</a:t>
            </a:r>
          </a:p>
          <a:p>
            <a:r>
              <a:rPr lang="en-US" dirty="0"/>
              <a:t>Prof. </a:t>
            </a:r>
            <a:r>
              <a:rPr lang="fr-FR" dirty="0"/>
              <a:t>Satoshi Nara (</a:t>
            </a:r>
            <a:r>
              <a:rPr lang="en-GB" dirty="0"/>
              <a:t>University of Osaka</a:t>
            </a:r>
            <a:r>
              <a:rPr lang="fr-FR" dirty="0"/>
              <a:t>, Japon)</a:t>
            </a:r>
          </a:p>
          <a:p>
            <a:r>
              <a:rPr lang="en-US" dirty="0"/>
              <a:t>Prof. Esther Real (</a:t>
            </a:r>
            <a:r>
              <a:rPr lang="ca-ES" dirty="0"/>
              <a:t>Universitat Politècnica de Cataluña</a:t>
            </a:r>
            <a:r>
              <a:rPr lang="fr-FR" dirty="0"/>
              <a:t>,</a:t>
            </a:r>
            <a:r>
              <a:rPr lang="it-IT" dirty="0"/>
              <a:t> Barcelone, Espagne)</a:t>
            </a:r>
            <a:endParaRPr lang="en-US" dirty="0"/>
          </a:p>
          <a:p>
            <a:r>
              <a:rPr lang="en-US" dirty="0"/>
              <a:t>Prof. </a:t>
            </a:r>
            <a:r>
              <a:rPr lang="fr-FR" dirty="0"/>
              <a:t>Barbara Rossi (KU Louvain, Belgique)</a:t>
            </a:r>
          </a:p>
          <a:p>
            <a:r>
              <a:rPr lang="fr-FR" dirty="0"/>
              <a:t>Prof Antonio Santa-Rita (</a:t>
            </a:r>
            <a:r>
              <a:rPr lang="pt-PT" dirty="0"/>
              <a:t>Universidade Lusófona</a:t>
            </a:r>
            <a:r>
              <a:rPr lang="fr-FR" dirty="0"/>
              <a:t>, Lisbonne, Portugal)</a:t>
            </a:r>
          </a:p>
          <a:p>
            <a:r>
              <a:rPr lang="en-US" dirty="0"/>
              <a:t>Prof. </a:t>
            </a:r>
            <a:r>
              <a:rPr lang="fr-FR" dirty="0"/>
              <a:t>Pedro Vellasco (</a:t>
            </a:r>
            <a:r>
              <a:rPr lang="it-IT" dirty="0"/>
              <a:t>Universidade do Estado do Rio de Janeiro, </a:t>
            </a:r>
            <a:r>
              <a:rPr lang="fr-FR" dirty="0"/>
              <a:t>Brésil)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0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7" y="0"/>
            <a:ext cx="8229600" cy="762074"/>
          </a:xfrm>
        </p:spPr>
        <p:txBody>
          <a:bodyPr/>
          <a:lstStyle/>
          <a:p>
            <a:r>
              <a:rPr lang="fr-FR" dirty="0"/>
              <a:t>Contenu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27" y="762074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447675" indent="-447675">
              <a:buFont typeface="+mj-lt"/>
              <a:buAutoNum type="arabicPeriod"/>
            </a:pPr>
            <a:r>
              <a:rPr lang="fr-FR" dirty="0">
                <a:hlinkClick r:id="rId2"/>
              </a:rPr>
              <a:t>L’acier inoxydable et l’art</a:t>
            </a:r>
            <a:endParaRPr lang="fr-FR" dirty="0">
              <a:solidFill>
                <a:srgbClr val="FF0000"/>
              </a:solidFill>
            </a:endParaRPr>
          </a:p>
          <a:p>
            <a:pPr marL="447675" indent="-447675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A </a:t>
            </a:r>
            <a:r>
              <a:rPr lang="fr-FR" dirty="0">
                <a:hlinkClick r:id="rId3"/>
              </a:rPr>
              <a:t>Applications en Architecture</a:t>
            </a:r>
            <a:endParaRPr lang="fr-FR" dirty="0"/>
          </a:p>
          <a:p>
            <a:pPr marL="712788" lvl="1" indent="0">
              <a:spcBef>
                <a:spcPts val="0"/>
              </a:spcBef>
              <a:buNone/>
            </a:pPr>
            <a:r>
              <a:rPr lang="fr-FR" dirty="0"/>
              <a:t>1 - Façades    2 - Murs végétalisés    3 - Toitures    4 - Décoration</a:t>
            </a:r>
          </a:p>
          <a:p>
            <a:pPr marL="712788" lvl="1" indent="0">
              <a:spcBef>
                <a:spcPts val="0"/>
              </a:spcBef>
              <a:buNone/>
            </a:pPr>
            <a:r>
              <a:rPr lang="fr-FR" dirty="0"/>
              <a:t>5 - Tuyauterie    6 - Escaliers mécaniques et ascenseurs    7 - Aéroports   </a:t>
            </a:r>
          </a:p>
          <a:p>
            <a:pPr marL="712788" lvl="1" indent="0">
              <a:spcBef>
                <a:spcPts val="0"/>
              </a:spcBef>
              <a:buNone/>
            </a:pPr>
            <a:r>
              <a:rPr lang="fr-FR" dirty="0"/>
              <a:t>8 – Mobilier urbain    9 - Restauration    10 - Stades    11 - Piscines   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solidFill>
                  <a:srgbClr val="FF0000"/>
                </a:solidFill>
              </a:rPr>
              <a:t>B </a:t>
            </a:r>
            <a:r>
              <a:rPr lang="fr-FR" dirty="0">
                <a:hlinkClick r:id="rId4"/>
              </a:rPr>
              <a:t>Applications en génie Civil et infrastructures</a:t>
            </a:r>
            <a:endParaRPr lang="fr-FR" dirty="0"/>
          </a:p>
          <a:p>
            <a:pPr marL="400050" lvl="1" indent="0">
              <a:buNone/>
            </a:pPr>
            <a:r>
              <a:rPr lang="fr-FR" dirty="0"/>
              <a:t>1 - Réseaux de distribution d’eau   2 – Ponts 3 – Infrastructures côtières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5"/>
              </a:rPr>
              <a:t>Pourquoi utiliser l’acier inoxydable ?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6"/>
              </a:rPr>
              <a:t>Qu’est-ce qu’un acier inoxydable ?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7"/>
              </a:rPr>
              <a:t>Résistance à la corrosion des aciers inoxydables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8"/>
              </a:rPr>
              <a:t>Propriétés mécaniques des aciers inoxydables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9"/>
              </a:rPr>
              <a:t>Concevoir des applications structurales</a:t>
            </a:r>
            <a:endParaRPr lang="fr-FR" dirty="0"/>
          </a:p>
          <a:p>
            <a:pPr marL="712788" lvl="1" indent="0">
              <a:buNone/>
            </a:pPr>
            <a:r>
              <a:rPr lang="fr-FR" dirty="0"/>
              <a:t>A – renforcement du béton  B – calcul des structures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10"/>
              </a:rPr>
              <a:t>États de surface des aciers inoxydables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11"/>
              </a:rPr>
              <a:t>Assemblage &amp; fabrication des aciers inoxydables 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12"/>
              </a:rPr>
              <a:t>Formes et disponibilité</a:t>
            </a:r>
            <a:endParaRPr lang="fr-FR" dirty="0"/>
          </a:p>
          <a:p>
            <a:pPr marL="514350" indent="-514350">
              <a:buFont typeface="+mj-lt"/>
              <a:buAutoNum type="arabicPeriod" startAt="2"/>
            </a:pPr>
            <a:r>
              <a:rPr lang="fr-FR" dirty="0">
                <a:hlinkClick r:id="rId13"/>
              </a:rPr>
              <a:t>Développement durable et acier inoxydable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6497635" y="4428310"/>
            <a:ext cx="4428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Traductions françaises : </a:t>
            </a:r>
            <a:r>
              <a:rPr lang="fr-FR" sz="1100" b="1" dirty="0"/>
              <a:t>Jean-Pierre MUZEAU </a:t>
            </a:r>
            <a:r>
              <a:rPr lang="fr-FR" sz="1100" dirty="0"/>
              <a:t>(APK)</a:t>
            </a:r>
          </a:p>
          <a:p>
            <a:r>
              <a:rPr lang="fr-FR" sz="1100" dirty="0"/>
              <a:t>Vérifiées par </a:t>
            </a:r>
            <a:r>
              <a:rPr lang="fr-FR" sz="1100" b="1" dirty="0"/>
              <a:t>Joëlle PONTET </a:t>
            </a:r>
            <a:r>
              <a:rPr lang="fr-FR" sz="1100" dirty="0"/>
              <a:t>(APERAM) &amp; </a:t>
            </a:r>
            <a:r>
              <a:rPr lang="fr-FR" sz="1100" b="1" dirty="0"/>
              <a:t>Bernard HÉRITIER </a:t>
            </a:r>
            <a:r>
              <a:rPr lang="fr-FR" sz="1100" dirty="0"/>
              <a:t>(ISSF)</a:t>
            </a:r>
          </a:p>
        </p:txBody>
      </p:sp>
    </p:spTree>
    <p:extLst>
      <p:ext uri="{BB962C8B-B14F-4D97-AF65-F5344CB8AC3E}">
        <p14:creationId xmlns:p14="http://schemas.microsoft.com/office/powerpoint/2010/main" val="228693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Associations mondiales pour le développement de l’acier inoxydable (SSDA*) : où trouver &amp; télécharger des informations libres et gratuites ?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026153"/>
              </p:ext>
            </p:extLst>
          </p:nvPr>
        </p:nvGraphicFramePr>
        <p:xfrm>
          <a:off x="457200" y="1600200"/>
          <a:ext cx="829126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Sites Internet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Pays/Régions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Réseaux</a:t>
                      </a:r>
                      <a:r>
                        <a:rPr lang="fr-BE" baseline="0" dirty="0"/>
                        <a:t> sociaux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worldstainless.org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Abinox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abinox.org.br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Brésil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assda.asn.au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Australie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BSSA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bssa.org.uk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Royaume</a:t>
                      </a:r>
                      <a:r>
                        <a:rPr lang="fr-BE" baseline="0" dirty="0"/>
                        <a:t>-Uni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Cedinox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cedinox.es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Espagne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Centro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centroinox.it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Italie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iminox.org.mx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Mexique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edelstahl-rostfrei.de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Allemagne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stainlessindia.org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Inde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JSSA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jssa.gr.jp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Japon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KOSA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kosa.or.kr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Corée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0" y="655022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*Stainless Steel Development Associations</a:t>
            </a:r>
          </a:p>
        </p:txBody>
      </p:sp>
      <p:graphicFrame>
        <p:nvGraphicFramePr>
          <p:cNvPr id="2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541508"/>
              </p:ext>
            </p:extLst>
          </p:nvPr>
        </p:nvGraphicFramePr>
        <p:xfrm>
          <a:off x="457200" y="1600200"/>
          <a:ext cx="829126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Country/</a:t>
                      </a:r>
                      <a:r>
                        <a:rPr lang="fr-BE" dirty="0" err="1"/>
                        <a:t>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Social media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worldstainless.org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Abinox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abinox.org.br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Brazil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assda.asn.au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BSSA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bssa.org.uk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United </a:t>
                      </a:r>
                      <a:r>
                        <a:rPr lang="fr-BE" dirty="0" err="1"/>
                        <a:t>Kingdom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Cedinox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cedinox.es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Centro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centroinox.it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Italy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iminox.org.mx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Mexico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edelstahl-rostfrei.de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stainlessindia.org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JSSA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jssa.gr.jp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KOSA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kosa.or.kr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Korea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33A5D9A-7BA0-45C6-81E6-CE9B5996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97352"/>
            <a:ext cx="370384" cy="365125"/>
          </a:xfrm>
        </p:spPr>
        <p:txBody>
          <a:bodyPr/>
          <a:lstStyle/>
          <a:p>
            <a:fld id="{582D96C2-22FE-4AF3-8D8F-14EA9C9E2424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20" name="Picture 1">
            <a:hlinkClick r:id="rId2"/>
            <a:extLst>
              <a:ext uri="{FF2B5EF4-FFF2-40B4-BE49-F238E27FC236}">
                <a16:creationId xmlns:a16="http://schemas.microsoft.com/office/drawing/2014/main" id="{B6328365-B601-4AAC-8528-7C3D90B49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04265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1">
            <a:hlinkClick r:id="rId4"/>
            <a:extLst>
              <a:ext uri="{FF2B5EF4-FFF2-40B4-BE49-F238E27FC236}">
                <a16:creationId xmlns:a16="http://schemas.microsoft.com/office/drawing/2014/main" id="{9D05D51E-0B9C-459D-9738-17CEE8E08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04408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>
            <a:hlinkClick r:id="rId6"/>
            <a:extLst>
              <a:ext uri="{FF2B5EF4-FFF2-40B4-BE49-F238E27FC236}">
                <a16:creationId xmlns:a16="http://schemas.microsoft.com/office/drawing/2014/main" id="{4DF30FE9-3A87-4E2D-8763-16E256973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13" y="20396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9">
            <a:hlinkClick r:id="rId8"/>
            <a:extLst>
              <a:ext uri="{FF2B5EF4-FFF2-40B4-BE49-F238E27FC236}">
                <a16:creationId xmlns:a16="http://schemas.microsoft.com/office/drawing/2014/main" id="{0979A7FA-3F5E-4D6A-A532-01C2FB6CE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54" y="203458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">
            <a:hlinkClick r:id="rId10"/>
            <a:extLst>
              <a:ext uri="{FF2B5EF4-FFF2-40B4-BE49-F238E27FC236}">
                <a16:creationId xmlns:a16="http://schemas.microsoft.com/office/drawing/2014/main" id="{ADAE57F7-7229-48D1-9A69-204AB84F7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1">
            <a:hlinkClick r:id="rId11"/>
            <a:extLst>
              <a:ext uri="{FF2B5EF4-FFF2-40B4-BE49-F238E27FC236}">
                <a16:creationId xmlns:a16="http://schemas.microsoft.com/office/drawing/2014/main" id="{71D1D51A-4D73-4090-9384-6575C8C74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4273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9">
            <a:hlinkClick r:id="rId12"/>
            <a:extLst>
              <a:ext uri="{FF2B5EF4-FFF2-40B4-BE49-F238E27FC236}">
                <a16:creationId xmlns:a16="http://schemas.microsoft.com/office/drawing/2014/main" id="{42854213-F549-4145-9930-B44FE64A2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42592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">
            <a:hlinkClick r:id="rId13"/>
            <a:extLst>
              <a:ext uri="{FF2B5EF4-FFF2-40B4-BE49-F238E27FC236}">
                <a16:creationId xmlns:a16="http://schemas.microsoft.com/office/drawing/2014/main" id="{DC0B155C-50BE-4AAC-B807-42081B7CC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1">
            <a:hlinkClick r:id="rId14"/>
            <a:extLst>
              <a:ext uri="{FF2B5EF4-FFF2-40B4-BE49-F238E27FC236}">
                <a16:creationId xmlns:a16="http://schemas.microsoft.com/office/drawing/2014/main" id="{1778510F-F60A-4A80-B112-D34DE0A0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278236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9">
            <a:hlinkClick r:id="rId15"/>
            <a:extLst>
              <a:ext uri="{FF2B5EF4-FFF2-40B4-BE49-F238E27FC236}">
                <a16:creationId xmlns:a16="http://schemas.microsoft.com/office/drawing/2014/main" id="{7D216E6F-48BA-4810-A892-82B80735A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27809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">
            <a:hlinkClick r:id="rId16"/>
            <a:extLst>
              <a:ext uri="{FF2B5EF4-FFF2-40B4-BE49-F238E27FC236}">
                <a16:creationId xmlns:a16="http://schemas.microsoft.com/office/drawing/2014/main" id="{E9FA3967-446A-4B04-A7BB-1EBD0E3BA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1">
            <a:hlinkClick r:id="rId17"/>
            <a:extLst>
              <a:ext uri="{FF2B5EF4-FFF2-40B4-BE49-F238E27FC236}">
                <a16:creationId xmlns:a16="http://schemas.microsoft.com/office/drawing/2014/main" id="{5BCCB9B6-CA2F-4667-85F5-85F5929BC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314240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9">
            <a:hlinkClick r:id="rId18"/>
            <a:extLst>
              <a:ext uri="{FF2B5EF4-FFF2-40B4-BE49-F238E27FC236}">
                <a16:creationId xmlns:a16="http://schemas.microsoft.com/office/drawing/2014/main" id="{05CC7716-B320-4CBC-B349-22E75A606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976" y="31409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9">
            <a:hlinkClick r:id="rId19"/>
            <a:extLst>
              <a:ext uri="{FF2B5EF4-FFF2-40B4-BE49-F238E27FC236}">
                <a16:creationId xmlns:a16="http://schemas.microsoft.com/office/drawing/2014/main" id="{1F320A12-F5F8-4245-BC10-B30AE9332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391590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1">
            <a:hlinkClick r:id="rId20"/>
            <a:extLst>
              <a:ext uri="{FF2B5EF4-FFF2-40B4-BE49-F238E27FC236}">
                <a16:creationId xmlns:a16="http://schemas.microsoft.com/office/drawing/2014/main" id="{08138956-EA8A-4704-A933-31162361F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830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9">
            <a:hlinkClick r:id="rId21"/>
            <a:extLst>
              <a:ext uri="{FF2B5EF4-FFF2-40B4-BE49-F238E27FC236}">
                <a16:creationId xmlns:a16="http://schemas.microsoft.com/office/drawing/2014/main" id="{161F6879-98F0-48D0-8505-4CE4378CC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135" y="428713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>
            <a:hlinkClick r:id="rId22"/>
            <a:extLst>
              <a:ext uri="{FF2B5EF4-FFF2-40B4-BE49-F238E27FC236}">
                <a16:creationId xmlns:a16="http://schemas.microsoft.com/office/drawing/2014/main" id="{C9031AFE-FB4B-4F04-A46E-39CB3A53723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80" y="4283845"/>
            <a:ext cx="208800" cy="208800"/>
          </a:xfrm>
          <a:prstGeom prst="rect">
            <a:avLst/>
          </a:prstGeom>
        </p:spPr>
      </p:pic>
      <p:pic>
        <p:nvPicPr>
          <p:cNvPr id="50" name="Picture 19">
            <a:hlinkClick r:id="rId24"/>
            <a:extLst>
              <a:ext uri="{FF2B5EF4-FFF2-40B4-BE49-F238E27FC236}">
                <a16:creationId xmlns:a16="http://schemas.microsoft.com/office/drawing/2014/main" id="{D1635661-B7C8-49FE-A700-9F097A578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27" y="4690169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">
            <a:hlinkClick r:id="rId25"/>
            <a:extLst>
              <a:ext uri="{FF2B5EF4-FFF2-40B4-BE49-F238E27FC236}">
                <a16:creationId xmlns:a16="http://schemas.microsoft.com/office/drawing/2014/main" id="{9421EC87-4838-462B-AEDD-4D1BE1523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1">
            <a:hlinkClick r:id="rId26"/>
            <a:extLst>
              <a:ext uri="{FF2B5EF4-FFF2-40B4-BE49-F238E27FC236}">
                <a16:creationId xmlns:a16="http://schemas.microsoft.com/office/drawing/2014/main" id="{5B6678BA-6A48-455C-9051-F3036D637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02269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9">
            <a:hlinkClick r:id="rId27"/>
            <a:extLst>
              <a:ext uri="{FF2B5EF4-FFF2-40B4-BE49-F238E27FC236}">
                <a16:creationId xmlns:a16="http://schemas.microsoft.com/office/drawing/2014/main" id="{41A8AE1F-D9B8-45C6-893B-55F98462A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02126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">
            <a:hlinkClick r:id="rId25"/>
            <a:extLst>
              <a:ext uri="{FF2B5EF4-FFF2-40B4-BE49-F238E27FC236}">
                <a16:creationId xmlns:a16="http://schemas.microsoft.com/office/drawing/2014/main" id="{758AF52E-D962-48A9-8621-3EF8EFE47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1">
            <a:hlinkClick r:id="rId26"/>
            <a:extLst>
              <a:ext uri="{FF2B5EF4-FFF2-40B4-BE49-F238E27FC236}">
                <a16:creationId xmlns:a16="http://schemas.microsoft.com/office/drawing/2014/main" id="{6EEC85A3-0247-4D3C-B1B2-66D9CEB57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635" y="577917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9">
            <a:hlinkClick r:id="rId28"/>
            <a:extLst>
              <a:ext uri="{FF2B5EF4-FFF2-40B4-BE49-F238E27FC236}">
                <a16:creationId xmlns:a16="http://schemas.microsoft.com/office/drawing/2014/main" id="{5A7F612D-1441-4042-B846-B405D9722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92" y="577773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">
            <a:hlinkClick r:id="rId29"/>
            <a:extLst>
              <a:ext uri="{FF2B5EF4-FFF2-40B4-BE49-F238E27FC236}">
                <a16:creationId xmlns:a16="http://schemas.microsoft.com/office/drawing/2014/main" id="{A553FFB9-477C-4C7D-BA17-9AE11006D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92" y="468155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1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Associations mondiales pour le développement de l’acier inoxydable (SSDA*) : où trouver &amp; télécharger des informations libres et gratuites ?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798850"/>
              </p:ext>
            </p:extLst>
          </p:nvPr>
        </p:nvGraphicFramePr>
        <p:xfrm>
          <a:off x="457200" y="1600200"/>
          <a:ext cx="8291264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Sites Internet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Pays/Régions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Réseaux</a:t>
                      </a:r>
                      <a:r>
                        <a:rPr lang="fr-BE" baseline="0" dirty="0"/>
                        <a:t> sociaux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NZSSDA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nzssda.org.nz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Nouvelle</a:t>
                      </a:r>
                      <a:r>
                        <a:rPr lang="fr-BE" baseline="0" dirty="0"/>
                        <a:t> Zélande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PASDER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turkpasder.com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Turquie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SASSDA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sassda.co.za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Afrique du Sud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ssina.com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Amérique du Nord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CSSC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cssc.org.cn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Chine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stalenierdzewne.pl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Pologne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Swiss Inox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swissinox.ch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Suisse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tssda.org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Thaïlande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USSA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ussa.su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Russie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ICDA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icdacr.com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IMOA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imoa.info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655022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*Stainless Steel Development Associations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7BAC0273-CDE1-40B2-91DF-5A23025D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472" y="6597352"/>
            <a:ext cx="370384" cy="365125"/>
          </a:xfrm>
        </p:spPr>
        <p:txBody>
          <a:bodyPr/>
          <a:lstStyle/>
          <a:p>
            <a:fld id="{582D96C2-22FE-4AF3-8D8F-14EA9C9E2424}" type="slidenum">
              <a:rPr lang="fr-FR" smtClean="0"/>
              <a:t>6</a:t>
            </a:fld>
            <a:endParaRPr lang="fr-FR"/>
          </a:p>
        </p:txBody>
      </p:sp>
      <p:pic>
        <p:nvPicPr>
          <p:cNvPr id="14" name="Picture 21">
            <a:hlinkClick r:id="rId2"/>
            <a:extLst>
              <a:ext uri="{FF2B5EF4-FFF2-40B4-BE49-F238E27FC236}">
                <a16:creationId xmlns:a16="http://schemas.microsoft.com/office/drawing/2014/main" id="{B330087D-8FDF-4227-BC2F-9E0743778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47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9">
            <a:hlinkClick r:id="rId4"/>
            <a:extLst>
              <a:ext uri="{FF2B5EF4-FFF2-40B4-BE49-F238E27FC236}">
                <a16:creationId xmlns:a16="http://schemas.microsoft.com/office/drawing/2014/main" id="{AA8B0ADC-0F5C-4738-A925-200BF7605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63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">
            <a:hlinkClick r:id="rId6"/>
            <a:extLst>
              <a:ext uri="{FF2B5EF4-FFF2-40B4-BE49-F238E27FC236}">
                <a16:creationId xmlns:a16="http://schemas.microsoft.com/office/drawing/2014/main" id="{3A69E79D-F06C-4397-941E-194D61C55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054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1">
            <a:hlinkClick r:id="rId8"/>
            <a:extLst>
              <a:ext uri="{FF2B5EF4-FFF2-40B4-BE49-F238E27FC236}">
                <a16:creationId xmlns:a16="http://schemas.microsoft.com/office/drawing/2014/main" id="{BB49F67C-327A-40B1-A9EB-5281BDDC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597" y="279042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9">
            <a:hlinkClick r:id="rId9"/>
            <a:extLst>
              <a:ext uri="{FF2B5EF4-FFF2-40B4-BE49-F238E27FC236}">
                <a16:creationId xmlns:a16="http://schemas.microsoft.com/office/drawing/2014/main" id="{69855640-8357-4BCB-876A-B8F51E42E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19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A picture containing room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952A9031-BAC2-41F9-88D6-94224905E5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47" y="3542229"/>
            <a:ext cx="208800" cy="208800"/>
          </a:xfrm>
          <a:prstGeom prst="rect">
            <a:avLst/>
          </a:prstGeom>
        </p:spPr>
      </p:pic>
      <p:pic>
        <p:nvPicPr>
          <p:cNvPr id="27" name="Picture 19">
            <a:hlinkClick r:id="rId12"/>
            <a:extLst>
              <a:ext uri="{FF2B5EF4-FFF2-40B4-BE49-F238E27FC236}">
                <a16:creationId xmlns:a16="http://schemas.microsoft.com/office/drawing/2014/main" id="{B7C8827D-35BC-4574-A65E-C0F869DA4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393175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>
            <a:hlinkClick r:id="rId13"/>
            <a:extLst>
              <a:ext uri="{FF2B5EF4-FFF2-40B4-BE49-F238E27FC236}">
                <a16:creationId xmlns:a16="http://schemas.microsoft.com/office/drawing/2014/main" id="{DF934B06-23D2-4BB0-8828-52E022202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755" y="465825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">
            <a:hlinkClick r:id="rId14"/>
            <a:extLst>
              <a:ext uri="{FF2B5EF4-FFF2-40B4-BE49-F238E27FC236}">
                <a16:creationId xmlns:a16="http://schemas.microsoft.com/office/drawing/2014/main" id="{FEC9E280-BC58-464D-8CA5-C96AA923C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520" y="537321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1">
            <a:hlinkClick r:id="rId15"/>
            <a:extLst>
              <a:ext uri="{FF2B5EF4-FFF2-40B4-BE49-F238E27FC236}">
                <a16:creationId xmlns:a16="http://schemas.microsoft.com/office/drawing/2014/main" id="{A104DE2C-D56F-4256-A3E5-EAFB852C4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63" y="537465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">
            <a:hlinkClick r:id="rId16"/>
            <a:extLst>
              <a:ext uri="{FF2B5EF4-FFF2-40B4-BE49-F238E27FC236}">
                <a16:creationId xmlns:a16="http://schemas.microsoft.com/office/drawing/2014/main" id="{FE3C58AB-518B-4F94-BDE4-B09A0B3FB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7382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1">
            <a:hlinkClick r:id="rId17"/>
            <a:extLst>
              <a:ext uri="{FF2B5EF4-FFF2-40B4-BE49-F238E27FC236}">
                <a16:creationId xmlns:a16="http://schemas.microsoft.com/office/drawing/2014/main" id="{294D6A12-D740-4A0E-9B68-6FB343EDA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719" y="57397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2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Associations mondiales pour le développement de l’acier inoxydable (SSDA*) : où trouver &amp; télécharger des informations libres et gratuites ?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123848"/>
              </p:ext>
            </p:extLst>
          </p:nvPr>
        </p:nvGraphicFramePr>
        <p:xfrm>
          <a:off x="457200" y="1600200"/>
          <a:ext cx="8291264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SSDA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Sites Internet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Pays/Régions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Réseaux</a:t>
                      </a:r>
                      <a:r>
                        <a:rPr lang="fr-BE" baseline="0" dirty="0"/>
                        <a:t> sociaux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Nickel</a:t>
                      </a:r>
                      <a:r>
                        <a:rPr lang="en-US" baseline="0" noProof="0"/>
                        <a:t> Institute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nickelinstitute.org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ConstruirAcier</a:t>
                      </a:r>
                      <a:endParaRPr lang="en-US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construiracier.fr/tout-sur-lacier/les-aciers-inoxydables/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Team Stainless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Stainlessconstruction.com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Stainless Steel Training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issftraining.org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Global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655022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*Stainless Steel Development Associations</a:t>
            </a:r>
          </a:p>
        </p:txBody>
      </p:sp>
      <p:pic>
        <p:nvPicPr>
          <p:cNvPr id="8" name="Picture 1">
            <a:hlinkClick r:id="rId5"/>
            <a:extLst>
              <a:ext uri="{FF2B5EF4-FFF2-40B4-BE49-F238E27FC236}">
                <a16:creationId xmlns:a16="http://schemas.microsoft.com/office/drawing/2014/main" id="{A5AD2D09-889A-4172-80DD-6304B5B9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206084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1">
            <a:hlinkClick r:id="rId7"/>
            <a:extLst>
              <a:ext uri="{FF2B5EF4-FFF2-40B4-BE49-F238E27FC236}">
                <a16:creationId xmlns:a16="http://schemas.microsoft.com/office/drawing/2014/main" id="{75D48F7C-F4B3-402E-A684-E58522838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803" y="206228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>
            <a:hlinkClick r:id="rId9"/>
            <a:extLst>
              <a:ext uri="{FF2B5EF4-FFF2-40B4-BE49-F238E27FC236}">
                <a16:creationId xmlns:a16="http://schemas.microsoft.com/office/drawing/2014/main" id="{AD2310FE-1F8C-4950-A144-31A9261D4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19" y="205782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0D1078A3-C865-498F-9CB7-0CD76E00CFF2}"/>
              </a:ext>
            </a:extLst>
          </p:cNvPr>
          <p:cNvSpPr txBox="1">
            <a:spLocks/>
          </p:cNvSpPr>
          <p:nvPr/>
        </p:nvSpPr>
        <p:spPr>
          <a:xfrm>
            <a:off x="8820472" y="6952307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2D96C2-22FE-4AF3-8D8F-14EA9C9E2424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4" name="Picture 1">
            <a:hlinkClick r:id="rId11"/>
            <a:extLst>
              <a:ext uri="{FF2B5EF4-FFF2-40B4-BE49-F238E27FC236}">
                <a16:creationId xmlns:a16="http://schemas.microsoft.com/office/drawing/2014/main" id="{2F0BC9C6-C64C-4A3C-B149-091CF1640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8608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1">
            <a:hlinkClick r:id="rId12"/>
            <a:extLst>
              <a:ext uri="{FF2B5EF4-FFF2-40B4-BE49-F238E27FC236}">
                <a16:creationId xmlns:a16="http://schemas.microsoft.com/office/drawing/2014/main" id="{74B9749A-11AC-4E24-B40B-9C2DBEAAC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799" y="248752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>
            <a:hlinkClick r:id="rId13"/>
            <a:extLst>
              <a:ext uri="{FF2B5EF4-FFF2-40B4-BE49-F238E27FC236}">
                <a16:creationId xmlns:a16="http://schemas.microsoft.com/office/drawing/2014/main" id="{0413CF15-550D-4AE5-8788-2176A221C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15" y="24830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9">
            <a:hlinkClick r:id="rId14"/>
            <a:extLst>
              <a:ext uri="{FF2B5EF4-FFF2-40B4-BE49-F238E27FC236}">
                <a16:creationId xmlns:a16="http://schemas.microsoft.com/office/drawing/2014/main" id="{D38BF635-466E-4F6B-840B-7C96EB628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56" y="247802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hlinkClick r:id="rId16"/>
            <a:extLst>
              <a:ext uri="{FF2B5EF4-FFF2-40B4-BE49-F238E27FC236}">
                <a16:creationId xmlns:a16="http://schemas.microsoft.com/office/drawing/2014/main" id="{D02951E9-48F5-48CA-A26D-4D49DCC6129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397" y="2486838"/>
            <a:ext cx="208800" cy="2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Lectures">
      <a:dk1>
        <a:sysClr val="windowText" lastClr="000000"/>
      </a:dk1>
      <a:lt1>
        <a:srgbClr val="FFFFFF"/>
      </a:lt1>
      <a:dk2>
        <a:srgbClr val="0070C0"/>
      </a:dk2>
      <a:lt2>
        <a:srgbClr val="FFFFFF"/>
      </a:lt2>
      <a:accent1>
        <a:srgbClr val="FF0000"/>
      </a:accent1>
      <a:accent2>
        <a:srgbClr val="0070C0"/>
      </a:accent2>
      <a:accent3>
        <a:srgbClr val="FFFF00"/>
      </a:accent3>
      <a:accent4>
        <a:srgbClr val="2BE422"/>
      </a:accent4>
      <a:accent5>
        <a:srgbClr val="4BACC6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727</Words>
  <Application>Microsoft Office PowerPoint</Application>
  <PresentationFormat>On-screen Show (4:3)</PresentationFormat>
  <Paragraphs>189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Custom Design</vt:lpstr>
      <vt:lpstr>1_Custom Design</vt:lpstr>
      <vt:lpstr>2_Custom Design</vt:lpstr>
      <vt:lpstr>3_Custom Design</vt:lpstr>
      <vt:lpstr>Contenu des supports de cours</vt:lpstr>
      <vt:lpstr>Préparés par un groupe de travail de l’ISSF*</vt:lpstr>
      <vt:lpstr>Vérifiés par un comité consultatif</vt:lpstr>
      <vt:lpstr>Contenu</vt:lpstr>
      <vt:lpstr>Associations mondiales pour le développement de l’acier inoxydable (SSDA*) : où trouver &amp; télécharger des informations libres et gratuites ?</vt:lpstr>
      <vt:lpstr>Associations mondiales pour le développement de l’acier inoxydable (SSDA*) : où trouver &amp; télécharger des informations libres et gratuites ?</vt:lpstr>
      <vt:lpstr>Associations mondiales pour le développement de l’acier inoxydable (SSDA*) : où trouver &amp; télécharger des informations libres et gratuites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Contenu des supports de cours</dc:title>
  <dc:creator>Bernard Héritier (ISSF)</dc:creator>
  <cp:keywords>Aciers inoxydables, cours, architectes, ingénieurs</cp:keywords>
  <dc:description>Traduction française : Jean-Pierre MUZEAU (APK)</dc:description>
  <cp:lastModifiedBy>Jo Claes</cp:lastModifiedBy>
  <cp:revision>162</cp:revision>
  <dcterms:created xsi:type="dcterms:W3CDTF">2013-01-31T08:32:33Z</dcterms:created>
  <dcterms:modified xsi:type="dcterms:W3CDTF">2020-06-29T08:59:40Z</dcterms:modified>
</cp:coreProperties>
</file>